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25203150" cy="36004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4C84"/>
    <a:srgbClr val="942689"/>
    <a:srgbClr val="FFFFFF"/>
    <a:srgbClr val="802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3" autoAdjust="0"/>
    <p:restoredTop sz="94660"/>
  </p:normalViewPr>
  <p:slideViewPr>
    <p:cSldViewPr snapToGrid="0">
      <p:cViewPr varScale="1">
        <p:scale>
          <a:sx n="20" d="100"/>
          <a:sy n="20" d="100"/>
        </p:scale>
        <p:origin x="25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006D9-C980-499C-83A9-3CEE79358D19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1710C-E48E-4698-A14D-1DF8EA3C8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73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37967" rtl="0" eaLnBrk="1" latinLnBrk="0" hangingPunct="1">
      <a:defRPr sz="3856" kern="1200">
        <a:solidFill>
          <a:schemeClr val="tx1"/>
        </a:solidFill>
        <a:latin typeface="+mn-lt"/>
        <a:ea typeface="+mn-ea"/>
        <a:cs typeface="+mn-cs"/>
      </a:defRPr>
    </a:lvl1pPr>
    <a:lvl2pPr marL="1468984" algn="l" defTabSz="2937967" rtl="0" eaLnBrk="1" latinLnBrk="0" hangingPunct="1">
      <a:defRPr sz="3856" kern="1200">
        <a:solidFill>
          <a:schemeClr val="tx1"/>
        </a:solidFill>
        <a:latin typeface="+mn-lt"/>
        <a:ea typeface="+mn-ea"/>
        <a:cs typeface="+mn-cs"/>
      </a:defRPr>
    </a:lvl2pPr>
    <a:lvl3pPr marL="2937967" algn="l" defTabSz="2937967" rtl="0" eaLnBrk="1" latinLnBrk="0" hangingPunct="1">
      <a:defRPr sz="3856" kern="1200">
        <a:solidFill>
          <a:schemeClr val="tx1"/>
        </a:solidFill>
        <a:latin typeface="+mn-lt"/>
        <a:ea typeface="+mn-ea"/>
        <a:cs typeface="+mn-cs"/>
      </a:defRPr>
    </a:lvl3pPr>
    <a:lvl4pPr marL="4406951" algn="l" defTabSz="2937967" rtl="0" eaLnBrk="1" latinLnBrk="0" hangingPunct="1">
      <a:defRPr sz="3856" kern="1200">
        <a:solidFill>
          <a:schemeClr val="tx1"/>
        </a:solidFill>
        <a:latin typeface="+mn-lt"/>
        <a:ea typeface="+mn-ea"/>
        <a:cs typeface="+mn-cs"/>
      </a:defRPr>
    </a:lvl4pPr>
    <a:lvl5pPr marL="5875934" algn="l" defTabSz="2937967" rtl="0" eaLnBrk="1" latinLnBrk="0" hangingPunct="1">
      <a:defRPr sz="3856" kern="1200">
        <a:solidFill>
          <a:schemeClr val="tx1"/>
        </a:solidFill>
        <a:latin typeface="+mn-lt"/>
        <a:ea typeface="+mn-ea"/>
        <a:cs typeface="+mn-cs"/>
      </a:defRPr>
    </a:lvl5pPr>
    <a:lvl6pPr marL="7344918" algn="l" defTabSz="2937967" rtl="0" eaLnBrk="1" latinLnBrk="0" hangingPunct="1">
      <a:defRPr sz="3856" kern="1200">
        <a:solidFill>
          <a:schemeClr val="tx1"/>
        </a:solidFill>
        <a:latin typeface="+mn-lt"/>
        <a:ea typeface="+mn-ea"/>
        <a:cs typeface="+mn-cs"/>
      </a:defRPr>
    </a:lvl6pPr>
    <a:lvl7pPr marL="8813902" algn="l" defTabSz="2937967" rtl="0" eaLnBrk="1" latinLnBrk="0" hangingPunct="1">
      <a:defRPr sz="3856" kern="1200">
        <a:solidFill>
          <a:schemeClr val="tx1"/>
        </a:solidFill>
        <a:latin typeface="+mn-lt"/>
        <a:ea typeface="+mn-ea"/>
        <a:cs typeface="+mn-cs"/>
      </a:defRPr>
    </a:lvl7pPr>
    <a:lvl8pPr marL="10282885" algn="l" defTabSz="2937967" rtl="0" eaLnBrk="1" latinLnBrk="0" hangingPunct="1">
      <a:defRPr sz="3856" kern="1200">
        <a:solidFill>
          <a:schemeClr val="tx1"/>
        </a:solidFill>
        <a:latin typeface="+mn-lt"/>
        <a:ea typeface="+mn-ea"/>
        <a:cs typeface="+mn-cs"/>
      </a:defRPr>
    </a:lvl8pPr>
    <a:lvl9pPr marL="11751869" algn="l" defTabSz="2937967" rtl="0" eaLnBrk="1" latinLnBrk="0" hangingPunct="1">
      <a:defRPr sz="38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SP_PosterAbstr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0B2AC3C-B13D-710B-579C-D9BEC93E65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9125" y="708025"/>
            <a:ext cx="12419013" cy="11795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6000" b="1">
                <a:solidFill>
                  <a:srgbClr val="9426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D6E659F9-6B9E-2880-3408-0828D6D06B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9125" y="1937910"/>
            <a:ext cx="12419013" cy="117951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4000" b="1">
                <a:solidFill>
                  <a:srgbClr val="E04C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46DD713-9F6A-7EDA-B7B8-3BD574D5722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422313" y="1223963"/>
            <a:ext cx="2722562" cy="6461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600" b="1">
                <a:solidFill>
                  <a:srgbClr val="E04C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000000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80F454-8C94-1B06-23A0-A900B454C2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422313" y="2037923"/>
            <a:ext cx="11177587" cy="10795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Speakers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0E6C6A86-F2DF-C6A1-C102-9C1F1BFA8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529050" y="279401"/>
            <a:ext cx="3871912" cy="15843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University or Company Logo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3E541E3-4720-F39B-204E-1AA40420D2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1187" y="4229100"/>
            <a:ext cx="23980775" cy="31067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37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b="8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3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2520361" rtl="0" eaLnBrk="1" latinLnBrk="0" hangingPunct="1">
        <a:lnSpc>
          <a:spcPct val="90000"/>
        </a:lnSpc>
        <a:spcBef>
          <a:spcPct val="0"/>
        </a:spcBef>
        <a:buNone/>
        <a:defRPr sz="121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90" indent="-630090" algn="l" defTabSz="2520361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8" kern="1200">
          <a:solidFill>
            <a:schemeClr val="tx1"/>
          </a:solidFill>
          <a:latin typeface="+mn-lt"/>
          <a:ea typeface="+mn-ea"/>
          <a:cs typeface="+mn-cs"/>
        </a:defRPr>
      </a:lvl1pPr>
      <a:lvl2pPr marL="189027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45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3pPr>
      <a:lvl4pPr marL="441063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81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99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117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1353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1533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180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36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54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72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902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1082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1263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1443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924384D-7C95-FB2F-0DC5-84A10167A0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5268D45-597A-5EA0-390D-489E4029B2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B16D087-34CE-29DB-B60A-7AFCB4E591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D3D1723-8D07-F5A4-E752-DDC8339FBD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EE92C88-0E79-77F4-746D-2D89E0FBD8F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F5D12F4-1B70-F3DD-B0F3-4E2836D663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41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ustom 1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HKSI Theme</Template>
  <TotalTime>71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Aptos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Anson Lo</dc:creator>
  <cp:lastModifiedBy>Anson Lo</cp:lastModifiedBy>
  <cp:revision>4</cp:revision>
  <dcterms:created xsi:type="dcterms:W3CDTF">2025-06-19T06:46:09Z</dcterms:created>
  <dcterms:modified xsi:type="dcterms:W3CDTF">2025-06-19T08:00:05Z</dcterms:modified>
</cp:coreProperties>
</file>